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7" r:id="rId2"/>
    <p:sldId id="258" r:id="rId3"/>
    <p:sldId id="260" r:id="rId4"/>
    <p:sldId id="259" r:id="rId5"/>
    <p:sldId id="262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rdeep Singh Jernail Singh" initials="GSJS" lastIdx="1" clrIdx="0">
    <p:extLst>
      <p:ext uri="{19B8F6BF-5375-455C-9EA6-DF929625EA0E}">
        <p15:presenceInfo xmlns:p15="http://schemas.microsoft.com/office/powerpoint/2012/main" userId="S::Gjernailsingh0275@conestogac.on.ca::1f925674-3b7b-4deb-ad68-3c1acba9386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Excitement Level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Excitement</c:v>
                </c:pt>
              </c:strCache>
            </c:strRef>
          </c:tx>
          <c:dPt>
            <c:idx val="0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F32F-47AA-98F5-E5405B34FC36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32F-47AA-98F5-E5405B34FC36}"/>
              </c:ext>
            </c:extLst>
          </c:dPt>
          <c:dPt>
            <c:idx val="2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32F-47AA-98F5-E5405B34FC36}"/>
              </c:ext>
            </c:extLst>
          </c:dPt>
          <c:dPt>
            <c:idx val="3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32F-47AA-98F5-E5405B34FC36}"/>
              </c:ext>
            </c:extLst>
          </c:dPt>
          <c:dLbls>
            <c:spPr>
              <a:noFill/>
              <a:ln>
                <a:noFill/>
              </a:ln>
              <a:effectLst>
                <a:glow>
                  <a:schemeClr val="accent1">
                    <a:alpha val="40000"/>
                  </a:schemeClr>
                </a:glo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At beginning</c:v>
                </c:pt>
                <c:pt idx="1">
                  <c:v>Features 1</c:v>
                </c:pt>
                <c:pt idx="2">
                  <c:v>Features 2</c:v>
                </c:pt>
                <c:pt idx="3">
                  <c:v>Features 3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32F-47AA-98F5-E5405B34FC3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Excitement Level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Excitement</c:v>
                </c:pt>
              </c:strCache>
            </c:strRef>
          </c:tx>
          <c:dPt>
            <c:idx val="0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F66-4966-8FCE-CD386B6BF6B0}"/>
              </c:ext>
            </c:extLst>
          </c:dPt>
          <c:dPt>
            <c:idx val="1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F66-4966-8FCE-CD386B6BF6B0}"/>
              </c:ext>
            </c:extLst>
          </c:dPt>
          <c:dPt>
            <c:idx val="2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F66-4966-8FCE-CD386B6BF6B0}"/>
              </c:ext>
            </c:extLst>
          </c:dPt>
          <c:dPt>
            <c:idx val="3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F66-4966-8FCE-CD386B6BF6B0}"/>
              </c:ext>
            </c:extLst>
          </c:dPt>
          <c:dLbls>
            <c:spPr>
              <a:noFill/>
              <a:ln>
                <a:noFill/>
              </a:ln>
              <a:effectLst>
                <a:glow>
                  <a:schemeClr val="accent1">
                    <a:alpha val="40000"/>
                  </a:schemeClr>
                </a:glo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At beginning</c:v>
                </c:pt>
                <c:pt idx="1">
                  <c:v>Features 1</c:v>
                </c:pt>
                <c:pt idx="2">
                  <c:v>Features 2</c:v>
                </c:pt>
                <c:pt idx="3">
                  <c:v>Features 3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F66-4966-8FCE-CD386B6BF6B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Excitement Level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Excitement</c:v>
                </c:pt>
              </c:strCache>
            </c:strRef>
          </c:tx>
          <c:dPt>
            <c:idx val="0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F66-4966-8FCE-CD386B6BF6B0}"/>
              </c:ext>
            </c:extLst>
          </c:dPt>
          <c:dPt>
            <c:idx val="1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F66-4966-8FCE-CD386B6BF6B0}"/>
              </c:ext>
            </c:extLst>
          </c:dPt>
          <c:dPt>
            <c:idx val="2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F66-4966-8FCE-CD386B6BF6B0}"/>
              </c:ext>
            </c:extLst>
          </c:dPt>
          <c:dPt>
            <c:idx val="3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F66-4966-8FCE-CD386B6BF6B0}"/>
              </c:ext>
            </c:extLst>
          </c:dPt>
          <c:dLbls>
            <c:spPr>
              <a:noFill/>
              <a:ln>
                <a:noFill/>
              </a:ln>
              <a:effectLst>
                <a:glow>
                  <a:schemeClr val="accent1">
                    <a:alpha val="40000"/>
                  </a:schemeClr>
                </a:glo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At beginning</c:v>
                </c:pt>
                <c:pt idx="1">
                  <c:v>Features 1</c:v>
                </c:pt>
                <c:pt idx="2">
                  <c:v>Features 2</c:v>
                </c:pt>
                <c:pt idx="3">
                  <c:v>Features 3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F66-4966-8FCE-CD386B6BF6B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Excitement Level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Excitement</c:v>
                </c:pt>
              </c:strCache>
            </c:strRef>
          </c:tx>
          <c:spPr>
            <a:solidFill>
              <a:srgbClr val="00B050"/>
            </a:solidFill>
          </c:spPr>
          <c:dPt>
            <c:idx val="0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F66-4966-8FCE-CD386B6BF6B0}"/>
              </c:ext>
            </c:extLst>
          </c:dPt>
          <c:dPt>
            <c:idx val="1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F66-4966-8FCE-CD386B6BF6B0}"/>
              </c:ext>
            </c:extLst>
          </c:dPt>
          <c:dPt>
            <c:idx val="2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F66-4966-8FCE-CD386B6BF6B0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F66-4966-8FCE-CD386B6BF6B0}"/>
              </c:ext>
            </c:extLst>
          </c:dPt>
          <c:dLbls>
            <c:spPr>
              <a:noFill/>
              <a:ln>
                <a:noFill/>
              </a:ln>
              <a:effectLst>
                <a:glow>
                  <a:schemeClr val="accent1">
                    <a:alpha val="40000"/>
                  </a:schemeClr>
                </a:glo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At beginning</c:v>
                </c:pt>
                <c:pt idx="1">
                  <c:v>Features 1</c:v>
                </c:pt>
                <c:pt idx="2">
                  <c:v>Features 2</c:v>
                </c:pt>
                <c:pt idx="3">
                  <c:v>Features 3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F66-4966-8FCE-CD386B6BF6B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2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3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4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A8E8B4-69E3-424F-B606-292F8957E731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11B3D7-B4C6-47D7-8F4E-54A029842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167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4315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6486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1273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24033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10538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6229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2143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9343260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991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59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253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20844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262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09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16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7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35703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32678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ADE651D-B5E5-4715-9833-9BEA72C48E36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E56D3AAA-70BA-426F-8035-C909225DE8A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48880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15B4146-C2B7-492D-A518-F5088A379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Mobile Application Development</a:t>
            </a:r>
            <a:endParaRPr lang="en-CA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79E42CF-5DC6-4197-9758-0C2ACFA5C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3776387"/>
            <a:ext cx="4520153" cy="2395813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Group members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(8669171)	Ankit Shah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(8669132)	Ashish Jullia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(8680275)	Gurdeep Singh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(8638469)	Shivam Kochar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0FF7D2-FCFD-4500-A743-1816D23CF006}"/>
              </a:ext>
            </a:extLst>
          </p:cNvPr>
          <p:cNvSpPr txBox="1"/>
          <p:nvPr/>
        </p:nvSpPr>
        <p:spPr>
          <a:xfrm>
            <a:off x="2373198" y="2171700"/>
            <a:ext cx="7598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Assignment 1</a:t>
            </a:r>
            <a:endParaRPr lang="en-CA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E25CF1D-0489-4A79-B4A9-AB2B4757AC61}"/>
              </a:ext>
            </a:extLst>
          </p:cNvPr>
          <p:cNvSpPr txBox="1">
            <a:spLocks/>
          </p:cNvSpPr>
          <p:nvPr/>
        </p:nvSpPr>
        <p:spPr>
          <a:xfrm>
            <a:off x="8163340" y="3776386"/>
            <a:ext cx="3013708" cy="2395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ibre Franklin"/>
              <a:buChar char="■"/>
              <a:defRPr sz="2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ibre Franklin"/>
              <a:buChar char="–"/>
              <a:defRPr sz="2000" b="0" i="1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ibre Franklin"/>
              <a:buChar char="■"/>
              <a:defRPr sz="18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ibre Franklin"/>
              <a:buChar char="–"/>
              <a:defRPr sz="1800" b="0" i="1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ibre Franklin"/>
              <a:buChar char="■"/>
              <a:defRPr sz="1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ibre Franklin"/>
              <a:buChar char="–"/>
              <a:defRPr sz="1600" b="0" i="1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ibre Franklin"/>
              <a:buChar char="■"/>
              <a:defRPr sz="14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ibre Franklin"/>
              <a:buChar char="–"/>
              <a:defRPr sz="1400" b="0" i="1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800"/>
              <a:buFont typeface="Libre Franklin"/>
              <a:buChar char="■"/>
              <a:defRPr sz="14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114300" indent="0">
              <a:buFont typeface="Libre Franklin"/>
              <a:buNone/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Mentor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Dr. 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Akrem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El-ghazal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body" idx="1"/>
          </p:nvPr>
        </p:nvSpPr>
        <p:spPr>
          <a:xfrm>
            <a:off x="1371600" y="2286000"/>
            <a:ext cx="9207305" cy="3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App is named as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Stop At </a:t>
            </a: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name makes it interesting as it attracts the interest to know more about it.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 this app basically provides you functionality of playing a game.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game is about getting a random number and trying our luck and guess to stop at random number we got.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 basically, “</a:t>
            </a: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” represents a random number.</a:t>
            </a:r>
          </a:p>
        </p:txBody>
      </p:sp>
      <p:sp>
        <p:nvSpPr>
          <p:cNvPr id="2" name="Half Frame 1">
            <a:extLst>
              <a:ext uri="{FF2B5EF4-FFF2-40B4-BE49-F238E27FC236}">
                <a16:creationId xmlns:a16="http://schemas.microsoft.com/office/drawing/2014/main" id="{487D8150-9F9E-462E-B64F-CD6A541A2885}"/>
              </a:ext>
            </a:extLst>
          </p:cNvPr>
          <p:cNvSpPr/>
          <p:nvPr/>
        </p:nvSpPr>
        <p:spPr>
          <a:xfrm>
            <a:off x="914400" y="168812"/>
            <a:ext cx="10515600" cy="5929532"/>
          </a:xfrm>
          <a:prstGeom prst="halfFrame">
            <a:avLst>
              <a:gd name="adj1" fmla="val 16332"/>
              <a:gd name="adj2" fmla="val 22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C21CE-ECD3-4758-8DD4-1494F70A456F}"/>
              </a:ext>
            </a:extLst>
          </p:cNvPr>
          <p:cNvSpPr txBox="1"/>
          <p:nvPr/>
        </p:nvSpPr>
        <p:spPr>
          <a:xfrm>
            <a:off x="1371600" y="282714"/>
            <a:ext cx="5978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About the app: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Model 4" descr="Mobile phone">
                <a:extLst>
                  <a:ext uri="{FF2B5EF4-FFF2-40B4-BE49-F238E27FC236}">
                    <a16:creationId xmlns:a16="http://schemas.microsoft.com/office/drawing/2014/main" id="{8937609A-693B-43FE-AA30-76D70AC1F0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63883846"/>
                  </p:ext>
                </p:extLst>
              </p:nvPr>
            </p:nvGraphicFramePr>
            <p:xfrm>
              <a:off x="10870809" y="959490"/>
              <a:ext cx="1118380" cy="265301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118380" cy="2653019"/>
                    </a:xfrm>
                    <a:prstGeom prst="rect">
                      <a:avLst/>
                    </a:prstGeom>
                  </am3d:spPr>
                  <am3d:camera>
                    <am3d:pos x="0" y="0" z="525007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307497" d="1000000"/>
                    <am3d:preTrans dx="-44610" dy="-17992235" dz="888902"/>
                    <am3d:scale>
                      <am3d:sx n="1000000" d="1000000"/>
                      <am3d:sy n="1000000" d="1000000"/>
                      <am3d:sz n="1000000" d="1000000"/>
                    </am3d:scale>
                    <am3d:rot ax="867369" ay="2329102" az="55078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5362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Model 4" descr="Mobile phone">
                <a:extLst>
                  <a:ext uri="{FF2B5EF4-FFF2-40B4-BE49-F238E27FC236}">
                    <a16:creationId xmlns:a16="http://schemas.microsoft.com/office/drawing/2014/main" id="{8937609A-693B-43FE-AA30-76D70AC1F0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870809" y="959490"/>
                <a:ext cx="1118380" cy="265301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81310A4-5898-4487-95B6-E285CF144CCD}"/>
              </a:ext>
            </a:extLst>
          </p:cNvPr>
          <p:cNvCxnSpPr>
            <a:cxnSpLocks/>
          </p:cNvCxnSpPr>
          <p:nvPr/>
        </p:nvCxnSpPr>
        <p:spPr>
          <a:xfrm flipV="1">
            <a:off x="6657757" y="2344255"/>
            <a:ext cx="1471173" cy="1715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FBAF742-52DF-4CBE-9300-EF52874BBCF2}"/>
              </a:ext>
            </a:extLst>
          </p:cNvPr>
          <p:cNvSpPr txBox="1"/>
          <p:nvPr/>
        </p:nvSpPr>
        <p:spPr>
          <a:xfrm>
            <a:off x="8707196" y="2166275"/>
            <a:ext cx="723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CCC6AF7-C7DB-4A37-BD3B-D6947C5B03AC}"/>
              </a:ext>
            </a:extLst>
          </p:cNvPr>
          <p:cNvCxnSpPr>
            <a:cxnSpLocks/>
          </p:cNvCxnSpPr>
          <p:nvPr/>
        </p:nvCxnSpPr>
        <p:spPr>
          <a:xfrm flipV="1">
            <a:off x="6610596" y="3182491"/>
            <a:ext cx="1518334" cy="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38AA22D-CB9D-4BDC-B373-937A9F047598}"/>
              </a:ext>
            </a:extLst>
          </p:cNvPr>
          <p:cNvSpPr txBox="1"/>
          <p:nvPr/>
        </p:nvSpPr>
        <p:spPr>
          <a:xfrm>
            <a:off x="8707196" y="2997824"/>
            <a:ext cx="1760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Emoji Graphics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CA791B-72D2-4614-9D0C-57B1D15A6F62}"/>
              </a:ext>
            </a:extLst>
          </p:cNvPr>
          <p:cNvSpPr txBox="1"/>
          <p:nvPr/>
        </p:nvSpPr>
        <p:spPr>
          <a:xfrm>
            <a:off x="1091821" y="3797777"/>
            <a:ext cx="2714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Displays Random Number, Current and Total Score.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F36751F-4FAA-41DB-BF9F-4CC4A2F89D6D}"/>
              </a:ext>
            </a:extLst>
          </p:cNvPr>
          <p:cNvCxnSpPr>
            <a:cxnSpLocks/>
          </p:cNvCxnSpPr>
          <p:nvPr/>
        </p:nvCxnSpPr>
        <p:spPr>
          <a:xfrm flipV="1">
            <a:off x="7122386" y="4517474"/>
            <a:ext cx="1084466" cy="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9027FB2-8034-4754-9C02-43430A98FD4C}"/>
              </a:ext>
            </a:extLst>
          </p:cNvPr>
          <p:cNvSpPr txBox="1"/>
          <p:nvPr/>
        </p:nvSpPr>
        <p:spPr>
          <a:xfrm>
            <a:off x="8707195" y="4223339"/>
            <a:ext cx="2672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Slider Bar and its number generated.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02B7A9D-3AD7-48C1-9ABE-91B6BFE7E5C9}"/>
              </a:ext>
            </a:extLst>
          </p:cNvPr>
          <p:cNvCxnSpPr>
            <a:cxnSpLocks/>
          </p:cNvCxnSpPr>
          <p:nvPr/>
        </p:nvCxnSpPr>
        <p:spPr>
          <a:xfrm flipH="1" flipV="1">
            <a:off x="3985147" y="4925096"/>
            <a:ext cx="1109446" cy="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5C92030-4D42-4734-8367-E53E95884363}"/>
              </a:ext>
            </a:extLst>
          </p:cNvPr>
          <p:cNvSpPr txBox="1"/>
          <p:nvPr/>
        </p:nvSpPr>
        <p:spPr>
          <a:xfrm>
            <a:off x="1089887" y="4606013"/>
            <a:ext cx="2893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Try, Check and Trails Button to play the game.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6560053-D791-4677-8EA8-36BC595A759D}"/>
              </a:ext>
            </a:extLst>
          </p:cNvPr>
          <p:cNvCxnSpPr>
            <a:cxnSpLocks/>
          </p:cNvCxnSpPr>
          <p:nvPr/>
        </p:nvCxnSpPr>
        <p:spPr>
          <a:xfrm flipV="1">
            <a:off x="6935602" y="5606088"/>
            <a:ext cx="1229437" cy="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3470C84-0FED-4307-9BE3-E776BDFAA2A7}"/>
              </a:ext>
            </a:extLst>
          </p:cNvPr>
          <p:cNvSpPr txBox="1"/>
          <p:nvPr/>
        </p:nvSpPr>
        <p:spPr>
          <a:xfrm>
            <a:off x="8707195" y="5399148"/>
            <a:ext cx="2672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Difficulty level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B7FE179-1A01-495E-B9D5-3FB3C71D6D20}"/>
              </a:ext>
            </a:extLst>
          </p:cNvPr>
          <p:cNvCxnSpPr>
            <a:cxnSpLocks/>
          </p:cNvCxnSpPr>
          <p:nvPr/>
        </p:nvCxnSpPr>
        <p:spPr>
          <a:xfrm flipV="1">
            <a:off x="7037961" y="6465612"/>
            <a:ext cx="1168891" cy="1025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0A8761E-0F08-4268-B3BC-6FEFD0554B1C}"/>
              </a:ext>
            </a:extLst>
          </p:cNvPr>
          <p:cNvSpPr txBox="1"/>
          <p:nvPr/>
        </p:nvSpPr>
        <p:spPr>
          <a:xfrm>
            <a:off x="8675690" y="6236977"/>
            <a:ext cx="2672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Info Button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95C5204-F1B0-4B41-B7A6-20AFDFD22EEB}"/>
              </a:ext>
            </a:extLst>
          </p:cNvPr>
          <p:cNvCxnSpPr>
            <a:cxnSpLocks/>
          </p:cNvCxnSpPr>
          <p:nvPr/>
        </p:nvCxnSpPr>
        <p:spPr>
          <a:xfrm flipH="1" flipV="1">
            <a:off x="4006773" y="6313354"/>
            <a:ext cx="1109446" cy="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C882FCF-DE28-4718-B65C-002B93874EE3}"/>
              </a:ext>
            </a:extLst>
          </p:cNvPr>
          <p:cNvSpPr txBox="1"/>
          <p:nvPr/>
        </p:nvSpPr>
        <p:spPr>
          <a:xfrm>
            <a:off x="1089887" y="6111439"/>
            <a:ext cx="1798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Reset all things.</a:t>
            </a:r>
          </a:p>
        </p:txBody>
      </p:sp>
      <p:sp>
        <p:nvSpPr>
          <p:cNvPr id="50" name="Half Frame 49">
            <a:extLst>
              <a:ext uri="{FF2B5EF4-FFF2-40B4-BE49-F238E27FC236}">
                <a16:creationId xmlns:a16="http://schemas.microsoft.com/office/drawing/2014/main" id="{A0DD2952-C572-4F91-997C-02A33D14124E}"/>
              </a:ext>
            </a:extLst>
          </p:cNvPr>
          <p:cNvSpPr/>
          <p:nvPr/>
        </p:nvSpPr>
        <p:spPr>
          <a:xfrm>
            <a:off x="812381" y="203814"/>
            <a:ext cx="10515600" cy="5929532"/>
          </a:xfrm>
          <a:prstGeom prst="halfFrame">
            <a:avLst>
              <a:gd name="adj1" fmla="val 16332"/>
              <a:gd name="adj2" fmla="val 22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98F4A90-3C73-4DFE-8D63-C301C8EEFDB2}"/>
              </a:ext>
            </a:extLst>
          </p:cNvPr>
          <p:cNvSpPr txBox="1"/>
          <p:nvPr/>
        </p:nvSpPr>
        <p:spPr>
          <a:xfrm>
            <a:off x="1195754" y="408354"/>
            <a:ext cx="8426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Now let us take you to a visual tour of our game.</a:t>
            </a:r>
          </a:p>
        </p:txBody>
      </p:sp>
      <p:pic>
        <p:nvPicPr>
          <p:cNvPr id="53" name="Picture 52" descr="A close up of a screen of a cell phone&#10;&#10;Description automatically generated">
            <a:extLst>
              <a:ext uri="{FF2B5EF4-FFF2-40B4-BE49-F238E27FC236}">
                <a16:creationId xmlns:a16="http://schemas.microsoft.com/office/drawing/2014/main" id="{103D19EC-8BC0-4449-B059-9A8BBF7ADD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758" y="1220457"/>
            <a:ext cx="2696696" cy="5606089"/>
          </a:xfrm>
          <a:prstGeom prst="rect">
            <a:avLst/>
          </a:prstGeom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24AB23FD-C291-43B3-9D7C-F48617BF0899}"/>
              </a:ext>
            </a:extLst>
          </p:cNvPr>
          <p:cNvCxnSpPr>
            <a:cxnSpLocks/>
          </p:cNvCxnSpPr>
          <p:nvPr/>
        </p:nvCxnSpPr>
        <p:spPr>
          <a:xfrm flipH="1" flipV="1">
            <a:off x="3983213" y="4003863"/>
            <a:ext cx="1109446" cy="1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658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18" grpId="0"/>
      <p:bldP spid="35" grpId="0"/>
      <p:bldP spid="37" grpId="0"/>
      <p:bldP spid="39" grpId="0"/>
      <p:bldP spid="41" grpId="0"/>
      <p:bldP spid="4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alf Frame 5">
            <a:extLst>
              <a:ext uri="{FF2B5EF4-FFF2-40B4-BE49-F238E27FC236}">
                <a16:creationId xmlns:a16="http://schemas.microsoft.com/office/drawing/2014/main" id="{2CB5C2DE-5FB5-4755-A9F4-523DEE3B38F1}"/>
              </a:ext>
            </a:extLst>
          </p:cNvPr>
          <p:cNvSpPr/>
          <p:nvPr/>
        </p:nvSpPr>
        <p:spPr>
          <a:xfrm>
            <a:off x="950742" y="169203"/>
            <a:ext cx="10515600" cy="5929532"/>
          </a:xfrm>
          <a:prstGeom prst="halfFrame">
            <a:avLst>
              <a:gd name="adj1" fmla="val 16332"/>
              <a:gd name="adj2" fmla="val 22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19E3C2-C85A-4ED2-83EC-99A4AB845319}"/>
              </a:ext>
            </a:extLst>
          </p:cNvPr>
          <p:cNvSpPr txBox="1"/>
          <p:nvPr/>
        </p:nvSpPr>
        <p:spPr>
          <a:xfrm>
            <a:off x="1195754" y="408354"/>
            <a:ext cx="842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Main Screen: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186A406A-5264-4417-B40A-683DA7A41C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8914687"/>
              </p:ext>
            </p:extLst>
          </p:nvPr>
        </p:nvGraphicFramePr>
        <p:xfrm>
          <a:off x="9263878" y="2288789"/>
          <a:ext cx="2928122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94FEC468-66FC-4D80-B623-8710A3D591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754" y="1907846"/>
            <a:ext cx="1649452" cy="419089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50720D6-4969-4926-85D7-F6EFAF9C5394}"/>
              </a:ext>
            </a:extLst>
          </p:cNvPr>
          <p:cNvSpPr txBox="1"/>
          <p:nvPr/>
        </p:nvSpPr>
        <p:spPr>
          <a:xfrm>
            <a:off x="3376631" y="1907844"/>
            <a:ext cx="5663821" cy="4190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This is the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Main screen</a:t>
            </a: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This screen helps user to navigate to actual game.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At this level, the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excitement level </a:t>
            </a: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may be just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25%.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But there is lot more to explore and we make sure to make excitement level to 100%.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2ADD33-864A-4837-9EF1-1A9573CC9928}"/>
              </a:ext>
            </a:extLst>
          </p:cNvPr>
          <p:cNvSpPr txBox="1"/>
          <p:nvPr/>
        </p:nvSpPr>
        <p:spPr>
          <a:xfrm>
            <a:off x="1381285" y="6122143"/>
            <a:ext cx="1653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 Screen</a:t>
            </a:r>
          </a:p>
        </p:txBody>
      </p:sp>
    </p:spTree>
    <p:extLst>
      <p:ext uri="{BB962C8B-B14F-4D97-AF65-F5344CB8AC3E}">
        <p14:creationId xmlns:p14="http://schemas.microsoft.com/office/powerpoint/2010/main" val="3036929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alf Frame 5">
            <a:extLst>
              <a:ext uri="{FF2B5EF4-FFF2-40B4-BE49-F238E27FC236}">
                <a16:creationId xmlns:a16="http://schemas.microsoft.com/office/drawing/2014/main" id="{2CB5C2DE-5FB5-4755-A9F4-523DEE3B38F1}"/>
              </a:ext>
            </a:extLst>
          </p:cNvPr>
          <p:cNvSpPr/>
          <p:nvPr/>
        </p:nvSpPr>
        <p:spPr>
          <a:xfrm>
            <a:off x="950742" y="169203"/>
            <a:ext cx="10515600" cy="5929532"/>
          </a:xfrm>
          <a:prstGeom prst="halfFrame">
            <a:avLst>
              <a:gd name="adj1" fmla="val 16332"/>
              <a:gd name="adj2" fmla="val 22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19E3C2-C85A-4ED2-83EC-99A4AB845319}"/>
              </a:ext>
            </a:extLst>
          </p:cNvPr>
          <p:cNvSpPr txBox="1"/>
          <p:nvPr/>
        </p:nvSpPr>
        <p:spPr>
          <a:xfrm>
            <a:off x="1195754" y="408354"/>
            <a:ext cx="842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Info Screen: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93C03E9-3F1E-44AA-811A-A7342A293B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2205840"/>
              </p:ext>
            </p:extLst>
          </p:nvPr>
        </p:nvGraphicFramePr>
        <p:xfrm>
          <a:off x="9116705" y="2290211"/>
          <a:ext cx="2928122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FB789C0-CA77-499C-80FA-157C0B31BC41}"/>
              </a:ext>
            </a:extLst>
          </p:cNvPr>
          <p:cNvSpPr txBox="1"/>
          <p:nvPr/>
        </p:nvSpPr>
        <p:spPr>
          <a:xfrm>
            <a:off x="1605125" y="6153220"/>
            <a:ext cx="2051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 Screen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4A6F4-5557-4C2D-9FE0-0AC255AFCC8C}"/>
              </a:ext>
            </a:extLst>
          </p:cNvPr>
          <p:cNvSpPr txBox="1"/>
          <p:nvPr/>
        </p:nvSpPr>
        <p:spPr>
          <a:xfrm>
            <a:off x="3376631" y="1907844"/>
            <a:ext cx="5663821" cy="5113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This is the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Info Screen</a:t>
            </a: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This screen helps user to know this game better.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At this level, the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excitement level </a:t>
            </a: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may be increased to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50% </a:t>
            </a: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(Because, now the features are described).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But there is lot more to explore and we make sure to make excitement level to 100%.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31F4B5-9A88-414C-BDF9-E4EF08D3F7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33" y="1857326"/>
            <a:ext cx="2040245" cy="424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69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alf Frame 5">
            <a:extLst>
              <a:ext uri="{FF2B5EF4-FFF2-40B4-BE49-F238E27FC236}">
                <a16:creationId xmlns:a16="http://schemas.microsoft.com/office/drawing/2014/main" id="{2CB5C2DE-5FB5-4755-A9F4-523DEE3B38F1}"/>
              </a:ext>
            </a:extLst>
          </p:cNvPr>
          <p:cNvSpPr/>
          <p:nvPr/>
        </p:nvSpPr>
        <p:spPr>
          <a:xfrm>
            <a:off x="950742" y="169203"/>
            <a:ext cx="10515600" cy="5929532"/>
          </a:xfrm>
          <a:prstGeom prst="halfFrame">
            <a:avLst>
              <a:gd name="adj1" fmla="val 16332"/>
              <a:gd name="adj2" fmla="val 22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19E3C2-C85A-4ED2-83EC-99A4AB845319}"/>
              </a:ext>
            </a:extLst>
          </p:cNvPr>
          <p:cNvSpPr txBox="1"/>
          <p:nvPr/>
        </p:nvSpPr>
        <p:spPr>
          <a:xfrm>
            <a:off x="1195754" y="408354"/>
            <a:ext cx="842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Game play screen: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93C03E9-3F1E-44AA-811A-A7342A293B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3135807"/>
              </p:ext>
            </p:extLst>
          </p:nvPr>
        </p:nvGraphicFramePr>
        <p:xfrm>
          <a:off x="9116705" y="2290211"/>
          <a:ext cx="2928122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Picture 2" descr="A close up of a screen of a cell phone&#10;&#10;Description automatically generated">
            <a:extLst>
              <a:ext uri="{FF2B5EF4-FFF2-40B4-BE49-F238E27FC236}">
                <a16:creationId xmlns:a16="http://schemas.microsoft.com/office/drawing/2014/main" id="{42942675-9D42-4690-9314-3C080157CE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560" y="1910687"/>
            <a:ext cx="1867737" cy="41880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B789C0-CA77-499C-80FA-157C0B31BC41}"/>
              </a:ext>
            </a:extLst>
          </p:cNvPr>
          <p:cNvSpPr txBox="1"/>
          <p:nvPr/>
        </p:nvSpPr>
        <p:spPr>
          <a:xfrm>
            <a:off x="1207560" y="6149359"/>
            <a:ext cx="2051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play Screen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4A6F4-5557-4C2D-9FE0-0AC255AFCC8C}"/>
              </a:ext>
            </a:extLst>
          </p:cNvPr>
          <p:cNvSpPr txBox="1"/>
          <p:nvPr/>
        </p:nvSpPr>
        <p:spPr>
          <a:xfrm>
            <a:off x="3376631" y="1907844"/>
            <a:ext cx="5663821" cy="5114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This is the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Game play Screen</a:t>
            </a: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This screen helps user to play game.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At this level, the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excitement level </a:t>
            </a: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may be increased to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75% </a:t>
            </a: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(Because the features are visible and tempted to use).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But there is lot more to explore and we make sure to make excitement level to 100%.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220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alf Frame 5">
            <a:extLst>
              <a:ext uri="{FF2B5EF4-FFF2-40B4-BE49-F238E27FC236}">
                <a16:creationId xmlns:a16="http://schemas.microsoft.com/office/drawing/2014/main" id="{2CB5C2DE-5FB5-4755-A9F4-523DEE3B38F1}"/>
              </a:ext>
            </a:extLst>
          </p:cNvPr>
          <p:cNvSpPr/>
          <p:nvPr/>
        </p:nvSpPr>
        <p:spPr>
          <a:xfrm>
            <a:off x="950742" y="169203"/>
            <a:ext cx="10515600" cy="5929532"/>
          </a:xfrm>
          <a:prstGeom prst="halfFrame">
            <a:avLst>
              <a:gd name="adj1" fmla="val 16332"/>
              <a:gd name="adj2" fmla="val 22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19E3C2-C85A-4ED2-83EC-99A4AB845319}"/>
              </a:ext>
            </a:extLst>
          </p:cNvPr>
          <p:cNvSpPr txBox="1"/>
          <p:nvPr/>
        </p:nvSpPr>
        <p:spPr>
          <a:xfrm>
            <a:off x="1195754" y="408354"/>
            <a:ext cx="842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Game play screen: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93C03E9-3F1E-44AA-811A-A7342A293B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5307697"/>
              </p:ext>
            </p:extLst>
          </p:nvPr>
        </p:nvGraphicFramePr>
        <p:xfrm>
          <a:off x="9116705" y="2290211"/>
          <a:ext cx="2928122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FB789C0-CA77-499C-80FA-157C0B31BC41}"/>
              </a:ext>
            </a:extLst>
          </p:cNvPr>
          <p:cNvSpPr txBox="1"/>
          <p:nvPr/>
        </p:nvSpPr>
        <p:spPr>
          <a:xfrm>
            <a:off x="1207560" y="6149359"/>
            <a:ext cx="2051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play Screen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D4A6F4-5557-4C2D-9FE0-0AC255AFCC8C}"/>
              </a:ext>
            </a:extLst>
          </p:cNvPr>
          <p:cNvSpPr txBox="1"/>
          <p:nvPr/>
        </p:nvSpPr>
        <p:spPr>
          <a:xfrm>
            <a:off x="3376631" y="1907844"/>
            <a:ext cx="5663821" cy="5114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This is the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Game play Screen</a:t>
            </a: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This screen helps user to play game.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At this level, the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excitement level </a:t>
            </a: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may be increased to </a:t>
            </a:r>
            <a:r>
              <a:rPr lang="en-US" sz="2000" spc="3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100% </a:t>
            </a: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(Because the features are visible, the different options makes it more exciting).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Now we made sure to make excitement level to 100%.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close up of a screen of a cell phone&#10;&#10;Description automatically generated">
            <a:extLst>
              <a:ext uri="{FF2B5EF4-FFF2-40B4-BE49-F238E27FC236}">
                <a16:creationId xmlns:a16="http://schemas.microsoft.com/office/drawing/2014/main" id="{8C82D56E-F79E-493E-8CE3-AC62239B2E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754" y="1740210"/>
            <a:ext cx="2051029" cy="435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07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features makes this game to be interactive.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user basically try their luck and guess power to achieve scores.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Now features makes it more interesting by providing (Difficulty level, trails, and graphics representation).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Wingdings" panose="05000000000000000000" pitchFamily="2" charset="2"/>
              <a:buChar char="§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Now game is ready to test the user.</a:t>
            </a:r>
          </a:p>
        </p:txBody>
      </p:sp>
      <p:sp>
        <p:nvSpPr>
          <p:cNvPr id="2" name="Half Frame 1">
            <a:extLst>
              <a:ext uri="{FF2B5EF4-FFF2-40B4-BE49-F238E27FC236}">
                <a16:creationId xmlns:a16="http://schemas.microsoft.com/office/drawing/2014/main" id="{487D8150-9F9E-462E-B64F-CD6A541A2885}"/>
              </a:ext>
            </a:extLst>
          </p:cNvPr>
          <p:cNvSpPr/>
          <p:nvPr/>
        </p:nvSpPr>
        <p:spPr>
          <a:xfrm>
            <a:off x="914400" y="168812"/>
            <a:ext cx="10515600" cy="5929532"/>
          </a:xfrm>
          <a:prstGeom prst="halfFrame">
            <a:avLst>
              <a:gd name="adj1" fmla="val 16332"/>
              <a:gd name="adj2" fmla="val 22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C21CE-ECD3-4758-8DD4-1494F70A456F}"/>
              </a:ext>
            </a:extLst>
          </p:cNvPr>
          <p:cNvSpPr txBox="1"/>
          <p:nvPr/>
        </p:nvSpPr>
        <p:spPr>
          <a:xfrm>
            <a:off x="1371600" y="282714"/>
            <a:ext cx="5978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Few glances of App: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Model 4" descr="Mobile phone">
                <a:extLst>
                  <a:ext uri="{FF2B5EF4-FFF2-40B4-BE49-F238E27FC236}">
                    <a16:creationId xmlns:a16="http://schemas.microsoft.com/office/drawing/2014/main" id="{8937609A-693B-43FE-AA30-76D70AC1F0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51095268"/>
                  </p:ext>
                </p:extLst>
              </p:nvPr>
            </p:nvGraphicFramePr>
            <p:xfrm>
              <a:off x="10870809" y="959490"/>
              <a:ext cx="1118380" cy="265301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118380" cy="2653019"/>
                    </a:xfrm>
                    <a:prstGeom prst="rect">
                      <a:avLst/>
                    </a:prstGeom>
                  </am3d:spPr>
                  <am3d:camera>
                    <am3d:pos x="0" y="0" z="525007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307497" d="1000000"/>
                    <am3d:preTrans dx="-44610" dy="-17992235" dz="888902"/>
                    <am3d:scale>
                      <am3d:sx n="1000000" d="1000000"/>
                      <am3d:sy n="1000000" d="1000000"/>
                      <am3d:sz n="1000000" d="1000000"/>
                    </am3d:scale>
                    <am3d:rot ax="867369" ay="2329102" az="55078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5362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Model 4" descr="Mobile phone">
                <a:extLst>
                  <a:ext uri="{FF2B5EF4-FFF2-40B4-BE49-F238E27FC236}">
                    <a16:creationId xmlns:a16="http://schemas.microsoft.com/office/drawing/2014/main" id="{8937609A-693B-43FE-AA30-76D70AC1F0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870809" y="959490"/>
                <a:ext cx="1118380" cy="265301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355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body" idx="1"/>
          </p:nvPr>
        </p:nvSpPr>
        <p:spPr>
          <a:xfrm>
            <a:off x="2792437" y="2286000"/>
            <a:ext cx="6759526" cy="83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Hope this attracts and tempt you to use this game.</a:t>
            </a:r>
          </a:p>
          <a:p>
            <a:pPr marL="0" lvl="0" indent="0" algn="ctr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ctr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Model 4" descr="Mobile phone">
                <a:extLst>
                  <a:ext uri="{FF2B5EF4-FFF2-40B4-BE49-F238E27FC236}">
                    <a16:creationId xmlns:a16="http://schemas.microsoft.com/office/drawing/2014/main" id="{8937609A-693B-43FE-AA30-76D70AC1F0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03063247"/>
                  </p:ext>
                </p:extLst>
              </p:nvPr>
            </p:nvGraphicFramePr>
            <p:xfrm>
              <a:off x="10181492" y="2102490"/>
              <a:ext cx="1118380" cy="265301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118380" cy="2653019"/>
                    </a:xfrm>
                    <a:prstGeom prst="rect">
                      <a:avLst/>
                    </a:prstGeom>
                  </am3d:spPr>
                  <am3d:camera>
                    <am3d:pos x="0" y="0" z="525007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307497" d="1000000"/>
                    <am3d:preTrans dx="-44610" dy="-17992235" dz="888902"/>
                    <am3d:scale>
                      <am3d:sx n="1000000" d="1000000"/>
                      <am3d:sy n="1000000" d="1000000"/>
                      <am3d:sz n="1000000" d="1000000"/>
                    </am3d:scale>
                    <am3d:rot ax="867369" ay="2329102" az="55078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5362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Model 4" descr="Mobile phone">
                <a:extLst>
                  <a:ext uri="{FF2B5EF4-FFF2-40B4-BE49-F238E27FC236}">
                    <a16:creationId xmlns:a16="http://schemas.microsoft.com/office/drawing/2014/main" id="{8937609A-693B-43FE-AA30-76D70AC1F0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181492" y="2102490"/>
                <a:ext cx="1118380" cy="2653019"/>
              </a:xfrm>
              <a:prstGeom prst="rect">
                <a:avLst/>
              </a:prstGeom>
            </p:spPr>
          </p:pic>
        </mc:Fallback>
      </mc:AlternateContent>
      <p:sp>
        <p:nvSpPr>
          <p:cNvPr id="6" name="Google Shape;100;p14">
            <a:extLst>
              <a:ext uri="{FF2B5EF4-FFF2-40B4-BE49-F238E27FC236}">
                <a16:creationId xmlns:a16="http://schemas.microsoft.com/office/drawing/2014/main" id="{97D1E602-AB9B-48E0-AFED-B431F5B55B19}"/>
              </a:ext>
            </a:extLst>
          </p:cNvPr>
          <p:cNvSpPr txBox="1">
            <a:spLocks/>
          </p:cNvSpPr>
          <p:nvPr/>
        </p:nvSpPr>
        <p:spPr>
          <a:xfrm>
            <a:off x="2797712" y="4403188"/>
            <a:ext cx="6759526" cy="83702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1406331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532</TotalTime>
  <Words>454</Words>
  <Application>Microsoft Office PowerPoint</Application>
  <PresentationFormat>Widescreen</PresentationFormat>
  <Paragraphs>59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Franklin Gothic Book</vt:lpstr>
      <vt:lpstr>Libre Franklin</vt:lpstr>
      <vt:lpstr>Wingdings</vt:lpstr>
      <vt:lpstr>Crop</vt:lpstr>
      <vt:lpstr>Mobile Application Development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Application Development</dc:title>
  <dc:creator>Gurdeep Singh Jernail Singh</dc:creator>
  <cp:lastModifiedBy>Gurdeep Singh Jernail Singh</cp:lastModifiedBy>
  <cp:revision>22</cp:revision>
  <dcterms:created xsi:type="dcterms:W3CDTF">2019-10-14T15:45:06Z</dcterms:created>
  <dcterms:modified xsi:type="dcterms:W3CDTF">2019-10-15T00:39:54Z</dcterms:modified>
</cp:coreProperties>
</file>

<file path=docProps/thumbnail.jpeg>
</file>